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0" r:id="rId9"/>
    <p:sldId id="266" r:id="rId10"/>
    <p:sldId id="267" r:id="rId11"/>
    <p:sldId id="268" r:id="rId12"/>
    <p:sldId id="258" r:id="rId13"/>
    <p:sldId id="259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Rede halten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Was wäre wenn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108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der Vater/die Mutter meiner Eltern wäre, dann …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43554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König/Königin von Deutschland wäre, dann …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991967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Rede halten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Warum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821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Kinder um 2 Uhr morgen nicht vor dem Fernsehen sitzen soll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219174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man nicht mit zwei unterschiedlichen Paar Socken herumläuft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49853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man in der Öffentlichkeit nicht in der Nase bohrt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33754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man im Bett keinen Zwieback essen darf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995467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12jährige Jungs nicht den ganzen Tag auf Bäumen sitzen sollen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14814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14jährige Mädchen sich nicht 5 mal am Tag umziehen brauchen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5804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Mädchen immer im Rudel auf die Toilette gehen müssen</a:t>
            </a:r>
            <a:r>
              <a:rPr lang="de-DE" sz="3600" dirty="0" smtClean="0"/>
              <a:t>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42939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ich </a:t>
            </a:r>
            <a:r>
              <a:rPr lang="de-DE" sz="3600" dirty="0"/>
              <a:t>nachts allein im Kaufhaus eingeschlossen wäre, würde ich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081890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Jungs sich beim Pippi machen zuschauen müssen</a:t>
            </a:r>
            <a:r>
              <a:rPr lang="de-DE" sz="3600" dirty="0" smtClean="0"/>
              <a:t>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973504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</a:t>
            </a:r>
            <a:r>
              <a:rPr lang="de-DE" dirty="0" smtClean="0"/>
              <a:t>Warum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600" dirty="0" smtClean="0"/>
              <a:t>... </a:t>
            </a:r>
            <a:r>
              <a:rPr lang="de-DE" sz="3600" dirty="0"/>
              <a:t>man nicht stundenlang das Bad blockieren </a:t>
            </a:r>
            <a:r>
              <a:rPr lang="de-DE" sz="3600" dirty="0" smtClean="0"/>
              <a:t>darf.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16618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ein kleines Baby wäre, würde ich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32096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… </a:t>
            </a:r>
            <a:r>
              <a:rPr lang="de-DE" sz="3600" dirty="0"/>
              <a:t>ich mich unsichtbar machen könnte, würde ich </a:t>
            </a:r>
            <a:r>
              <a:rPr lang="de-DE" sz="3600" dirty="0" smtClean="0"/>
              <a:t>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50958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200 € finden würde, dann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2612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immer eine 1 in der Schule hätten, würde ich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4747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immer eine </a:t>
            </a:r>
            <a:r>
              <a:rPr lang="de-DE" sz="3600" dirty="0" smtClean="0"/>
              <a:t>4- </a:t>
            </a:r>
            <a:r>
              <a:rPr lang="de-DE" sz="3600" dirty="0"/>
              <a:t>in der Schule hätten, würde ich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0677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</a:t>
            </a:r>
            <a:r>
              <a:rPr lang="de-DE" sz="3600" dirty="0"/>
              <a:t>ich plötzlich 10 Jahre älter wäre, würde ich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0837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Rede halten: Was wäre wenn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… ich </a:t>
            </a:r>
            <a:r>
              <a:rPr lang="de-DE" sz="3600" dirty="0"/>
              <a:t>in einem Film mitspielen könnte, würde ich ...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05701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Himmel</Template>
  <TotalTime>0</TotalTime>
  <Words>328</Words>
  <Application>Microsoft Office PowerPoint</Application>
  <PresentationFormat>Breitbild</PresentationFormat>
  <Paragraphs>42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Himmel</vt:lpstr>
      <vt:lpstr>Rede halten</vt:lpstr>
      <vt:lpstr>Rede halten: Was wäre wenn …</vt:lpstr>
      <vt:lpstr>Rede halten: Was wäre wenn …</vt:lpstr>
      <vt:lpstr>Rede halten: Was wäre wenn …</vt:lpstr>
      <vt:lpstr>Rede halten: Was wäre wenn …</vt:lpstr>
      <vt:lpstr>Rede halten: Was wäre wenn …</vt:lpstr>
      <vt:lpstr>Rede halten: Was wäre wenn …</vt:lpstr>
      <vt:lpstr>Rede halten: Was wäre wenn …</vt:lpstr>
      <vt:lpstr>Rede halten: Was wäre wenn …</vt:lpstr>
      <vt:lpstr>Rede halten: Was wäre wenn …</vt:lpstr>
      <vt:lpstr>Rede halten: Was wäre wenn …</vt:lpstr>
      <vt:lpstr>Rede halten</vt:lpstr>
      <vt:lpstr>Rede halten: Warum …</vt:lpstr>
      <vt:lpstr>Rede halten: Warum …</vt:lpstr>
      <vt:lpstr>Rede halten: Warum …</vt:lpstr>
      <vt:lpstr>Rede halten: Warum …</vt:lpstr>
      <vt:lpstr>Rede halten: Warum …</vt:lpstr>
      <vt:lpstr>Rede halten: Warum …</vt:lpstr>
      <vt:lpstr>Rede halten: Warum …</vt:lpstr>
      <vt:lpstr>Rede halten: Warum …</vt:lpstr>
      <vt:lpstr>Rede halten: Warum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 halten</dc:title>
  <dc:creator>David Buro</dc:creator>
  <cp:lastModifiedBy>David Buro</cp:lastModifiedBy>
  <cp:revision>3</cp:revision>
  <dcterms:created xsi:type="dcterms:W3CDTF">2020-05-23T13:01:05Z</dcterms:created>
  <dcterms:modified xsi:type="dcterms:W3CDTF">2020-05-23T13:20:08Z</dcterms:modified>
</cp:coreProperties>
</file>